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30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G:\sınıf panolar\noktalama işaretleri\NOKTA.JPG"/>
          <p:cNvPicPr>
            <a:picLocks noChangeAspect="1" noChangeArrowheads="1"/>
          </p:cNvPicPr>
          <p:nvPr/>
        </p:nvPicPr>
        <p:blipFill>
          <a:blip r:embed="rId2"/>
          <a:srcRect l="6735" t="3184" r="6218" b="4492"/>
          <a:stretch>
            <a:fillRect/>
          </a:stretch>
        </p:blipFill>
        <p:spPr bwMode="auto">
          <a:xfrm>
            <a:off x="3095612" y="1428736"/>
            <a:ext cx="4000528" cy="3643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sınıf panolar\noktalama işaretleri\VİRGÜL.JPG"/>
          <p:cNvPicPr>
            <a:picLocks noChangeAspect="1" noChangeArrowheads="1"/>
          </p:cNvPicPr>
          <p:nvPr/>
        </p:nvPicPr>
        <p:blipFill>
          <a:blip r:embed="rId2"/>
          <a:srcRect l="7317" t="2083" r="6341" b="2083"/>
          <a:stretch>
            <a:fillRect/>
          </a:stretch>
        </p:blipFill>
        <p:spPr bwMode="auto">
          <a:xfrm>
            <a:off x="5691158" y="0"/>
            <a:ext cx="4214842" cy="6572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sınıf panolar\noktalama işaretleri\SORU.JPG"/>
          <p:cNvPicPr>
            <a:picLocks noChangeAspect="1" noChangeArrowheads="1"/>
          </p:cNvPicPr>
          <p:nvPr/>
        </p:nvPicPr>
        <p:blipFill>
          <a:blip r:embed="rId2"/>
          <a:srcRect l="6632" r="6122"/>
          <a:stretch>
            <a:fillRect/>
          </a:stretch>
        </p:blipFill>
        <p:spPr bwMode="auto">
          <a:xfrm>
            <a:off x="970589" y="-15084"/>
            <a:ext cx="4452934" cy="6878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sınıf panolar\noktalama işaretleri\KES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76" y="1666880"/>
            <a:ext cx="7929618" cy="4024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sınıf panolar\noktalama işaretleri\ÜNLEM.JPG"/>
          <p:cNvPicPr>
            <a:picLocks noChangeAspect="1" noChangeArrowheads="1"/>
          </p:cNvPicPr>
          <p:nvPr/>
        </p:nvPicPr>
        <p:blipFill>
          <a:blip r:embed="rId2"/>
          <a:srcRect l="5434" r="6522"/>
          <a:stretch>
            <a:fillRect/>
          </a:stretch>
        </p:blipFill>
        <p:spPr bwMode="auto">
          <a:xfrm>
            <a:off x="-190536" y="0"/>
            <a:ext cx="385765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0</Words>
  <PresentationFormat>A4 Kağıt (210x297 mm)</PresentationFormat>
  <Paragraphs>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mügmur</dc:creator>
  <cp:lastModifiedBy>sk</cp:lastModifiedBy>
  <cp:revision>36</cp:revision>
  <dcterms:created xsi:type="dcterms:W3CDTF">2011-12-24T18:36:02Z</dcterms:created>
  <dcterms:modified xsi:type="dcterms:W3CDTF">2012-03-08T20:20:07Z</dcterms:modified>
</cp:coreProperties>
</file>